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4" d="100"/>
          <a:sy n="114" d="100"/>
        </p:scale>
        <p:origin x="-1368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34BDD-B7C9-46C2-B4CA-E9DEC5875A7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9E424-4D30-486D-9076-EDF12EF1B0B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620688"/>
            <a:ext cx="7772400" cy="1470025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Escape from N2 Planet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en-US" altLang="ko-KR" sz="2400" dirty="0" smtClean="0"/>
              <a:t>- N2 Team -</a:t>
            </a:r>
            <a:endParaRPr lang="ko-KR" altLang="en-US" sz="2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376463"/>
            <a:ext cx="6400800" cy="1752600"/>
          </a:xfrm>
        </p:spPr>
        <p:txBody>
          <a:bodyPr/>
          <a:lstStyle/>
          <a:p>
            <a:r>
              <a:rPr lang="en-US" altLang="ko-KR" dirty="0" smtClean="0"/>
              <a:t>Resource List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2699792" y="3140968"/>
            <a:ext cx="367240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 smtClean="0"/>
              <a:t>◈ </a:t>
            </a:r>
            <a:r>
              <a:rPr lang="en-US" altLang="ko-KR" dirty="0" smtClean="0"/>
              <a:t>Table of Contents</a:t>
            </a:r>
          </a:p>
          <a:p>
            <a:endParaRPr lang="en-US" altLang="ko-KR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/>
              <a:t>Character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/>
              <a:t>Object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/>
              <a:t>Effect Character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/>
              <a:t>Effect Object &amp; Item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/>
              <a:t>Animation Character Tom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/>
              <a:t>Animation Character Jane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/>
              <a:t>Animation Character Zombie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/>
              <a:t>Sound</a:t>
            </a:r>
            <a:endParaRPr lang="en-US" altLang="ko-K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Character </a:t>
            </a:r>
            <a:r>
              <a:rPr lang="ko-KR" altLang="en-US" dirty="0" smtClean="0"/>
              <a:t>예시</a:t>
            </a:r>
            <a:endParaRPr lang="ko-KR" alt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4825" y="2001044"/>
            <a:ext cx="813435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Object </a:t>
            </a:r>
            <a:r>
              <a:rPr lang="ko-KR" altLang="en-US" dirty="0" smtClean="0"/>
              <a:t>예시</a:t>
            </a:r>
            <a:endParaRPr lang="ko-KR" alt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1052736"/>
            <a:ext cx="7159613" cy="5303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Effect Character </a:t>
            </a:r>
            <a:r>
              <a:rPr lang="ko-KR" altLang="en-US" dirty="0" smtClean="0"/>
              <a:t>예시</a:t>
            </a:r>
            <a:endParaRPr lang="ko-KR" alt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412776"/>
            <a:ext cx="7583328" cy="493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Effect Object &amp; Item </a:t>
            </a:r>
            <a:r>
              <a:rPr lang="ko-KR" altLang="en-US" dirty="0" smtClean="0"/>
              <a:t>예시</a:t>
            </a:r>
            <a:endParaRPr lang="ko-KR" alt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196752"/>
            <a:ext cx="8772126" cy="4929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Animation Character </a:t>
            </a:r>
            <a:r>
              <a:rPr lang="ko-KR" altLang="en-US" dirty="0" smtClean="0"/>
              <a:t>예시</a:t>
            </a:r>
            <a:endParaRPr lang="ko-KR" alt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268760"/>
            <a:ext cx="8316563" cy="4929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Sound </a:t>
            </a:r>
            <a:r>
              <a:rPr lang="ko-KR" altLang="en-US" dirty="0" smtClean="0"/>
              <a:t>예시</a:t>
            </a:r>
            <a:endParaRPr lang="ko-KR" alt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1124744"/>
            <a:ext cx="6353226" cy="5222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45</Words>
  <Application>Microsoft Office PowerPoint</Application>
  <PresentationFormat>화면 슬라이드 쇼(4:3)</PresentationFormat>
  <Paragraphs>18</Paragraphs>
  <Slides>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8" baseType="lpstr">
      <vt:lpstr>Office 테마</vt:lpstr>
      <vt:lpstr>Escape from N2 Planet  - N2 Team -</vt:lpstr>
      <vt:lpstr>Character 예시</vt:lpstr>
      <vt:lpstr>Object 예시</vt:lpstr>
      <vt:lpstr>Effect Character 예시</vt:lpstr>
      <vt:lpstr>Effect Object &amp; Item 예시</vt:lpstr>
      <vt:lpstr>Animation Character 예시</vt:lpstr>
      <vt:lpstr>Sound 예시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 from N2 Planet  - N2 Team -</dc:title>
  <dc:creator>kgcauser00</dc:creator>
  <cp:lastModifiedBy>kgcauser00</cp:lastModifiedBy>
  <cp:revision>3</cp:revision>
  <dcterms:created xsi:type="dcterms:W3CDTF">2016-10-24T04:50:59Z</dcterms:created>
  <dcterms:modified xsi:type="dcterms:W3CDTF">2016-10-24T05:04:50Z</dcterms:modified>
</cp:coreProperties>
</file>

<file path=docProps/thumbnail.jpeg>
</file>